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88" r:id="rId3"/>
    <p:sldId id="259" r:id="rId4"/>
    <p:sldId id="310" r:id="rId5"/>
    <p:sldId id="258" r:id="rId6"/>
    <p:sldId id="262" r:id="rId7"/>
    <p:sldId id="265" r:id="rId8"/>
    <p:sldId id="311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3" r:id="rId20"/>
    <p:sldId id="290" r:id="rId21"/>
    <p:sldId id="292" r:id="rId22"/>
    <p:sldId id="291" r:id="rId23"/>
    <p:sldId id="293" r:id="rId24"/>
    <p:sldId id="294" r:id="rId25"/>
    <p:sldId id="295" r:id="rId26"/>
    <p:sldId id="296" r:id="rId27"/>
    <p:sldId id="281" r:id="rId28"/>
    <p:sldId id="312" r:id="rId29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柏曼深" initials="柏曼深" lastIdx="1" clrIdx="0">
    <p:extLst>
      <p:ext uri="{19B8F6BF-5375-455C-9EA6-DF929625EA0E}">
        <p15:presenceInfo xmlns:p15="http://schemas.microsoft.com/office/powerpoint/2012/main" userId="柏曼深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51EE3B-516D-493D-AE8E-881681CCECC6}" type="doc">
      <dgm:prSet loTypeId="urn:microsoft.com/office/officeart/2005/8/layout/vList3" loCatId="list" qsTypeId="urn:microsoft.com/office/officeart/2005/8/quickstyle/3d6" qsCatId="3D" csTypeId="urn:microsoft.com/office/officeart/2005/8/colors/accent6_4" csCatId="accent6" phldr="1"/>
      <dgm:spPr/>
    </dgm:pt>
    <dgm:pt modelId="{658D41A5-B135-4F08-924C-6E34DA9405B8}">
      <dgm:prSet phldrT="[Text]"/>
      <dgm:spPr/>
      <dgm:t>
        <a:bodyPr/>
        <a:lstStyle/>
        <a:p>
          <a:r>
            <a:rPr lang="en-US" dirty="0"/>
            <a:t>Respect</a:t>
          </a:r>
          <a:endParaRPr lang="id-ID" dirty="0"/>
        </a:p>
      </dgm:t>
    </dgm:pt>
    <dgm:pt modelId="{FC9A73F1-486B-4B4E-978A-5409DED8A688}" type="parTrans" cxnId="{141BE627-EE85-4542-B6D4-CD377871369C}">
      <dgm:prSet/>
      <dgm:spPr/>
      <dgm:t>
        <a:bodyPr/>
        <a:lstStyle/>
        <a:p>
          <a:endParaRPr lang="id-ID"/>
        </a:p>
      </dgm:t>
    </dgm:pt>
    <dgm:pt modelId="{7E7F32A8-9A4B-46CD-BD85-8DDF105F5786}" type="sibTrans" cxnId="{141BE627-EE85-4542-B6D4-CD377871369C}">
      <dgm:prSet/>
      <dgm:spPr/>
      <dgm:t>
        <a:bodyPr/>
        <a:lstStyle/>
        <a:p>
          <a:endParaRPr lang="id-ID"/>
        </a:p>
      </dgm:t>
    </dgm:pt>
    <dgm:pt modelId="{30A2F510-8AFF-4FDE-89EE-CBA26D5690EC}">
      <dgm:prSet phldrT="[Text]"/>
      <dgm:spPr/>
      <dgm:t>
        <a:bodyPr/>
        <a:lstStyle/>
        <a:p>
          <a:r>
            <a:rPr lang="en-US" dirty="0"/>
            <a:t>Trust</a:t>
          </a:r>
          <a:endParaRPr lang="id-ID" dirty="0"/>
        </a:p>
      </dgm:t>
    </dgm:pt>
    <dgm:pt modelId="{65933B1A-300E-46C7-8670-D9CA017728A2}" type="parTrans" cxnId="{F0E9F8FF-7172-495D-8B89-5D15080C4F4C}">
      <dgm:prSet/>
      <dgm:spPr/>
      <dgm:t>
        <a:bodyPr/>
        <a:lstStyle/>
        <a:p>
          <a:endParaRPr lang="id-ID"/>
        </a:p>
      </dgm:t>
    </dgm:pt>
    <dgm:pt modelId="{5F0D40E4-BB16-44E8-9109-60F9F7BF7333}" type="sibTrans" cxnId="{F0E9F8FF-7172-495D-8B89-5D15080C4F4C}">
      <dgm:prSet/>
      <dgm:spPr/>
      <dgm:t>
        <a:bodyPr/>
        <a:lstStyle/>
        <a:p>
          <a:endParaRPr lang="id-ID"/>
        </a:p>
      </dgm:t>
    </dgm:pt>
    <dgm:pt modelId="{0D73CAA1-EB7A-4AC0-98BD-724FF299B948}">
      <dgm:prSet phldrT="[Text]"/>
      <dgm:spPr/>
      <dgm:t>
        <a:bodyPr/>
        <a:lstStyle/>
        <a:p>
          <a:r>
            <a:rPr lang="en-US" dirty="0"/>
            <a:t>Personal learning</a:t>
          </a:r>
          <a:endParaRPr lang="id-ID" dirty="0"/>
        </a:p>
      </dgm:t>
    </dgm:pt>
    <dgm:pt modelId="{4263B865-81A8-4512-BD8F-328C73F87E36}" type="parTrans" cxnId="{2784EEE1-D59F-4019-9FB4-2933E4BF9342}">
      <dgm:prSet/>
      <dgm:spPr/>
      <dgm:t>
        <a:bodyPr/>
        <a:lstStyle/>
        <a:p>
          <a:endParaRPr lang="id-ID"/>
        </a:p>
      </dgm:t>
    </dgm:pt>
    <dgm:pt modelId="{3C67FDDF-F4C9-4C2E-BD10-EB7FAAFF9382}" type="sibTrans" cxnId="{2784EEE1-D59F-4019-9FB4-2933E4BF9342}">
      <dgm:prSet/>
      <dgm:spPr/>
      <dgm:t>
        <a:bodyPr/>
        <a:lstStyle/>
        <a:p>
          <a:endParaRPr lang="id-ID"/>
        </a:p>
      </dgm:t>
    </dgm:pt>
    <dgm:pt modelId="{2A1187B5-A587-4C37-BE59-6449703C8957}">
      <dgm:prSet phldrT="[Text]"/>
      <dgm:spPr/>
      <dgm:t>
        <a:bodyPr/>
        <a:lstStyle/>
        <a:p>
          <a:r>
            <a:rPr lang="en-US" dirty="0"/>
            <a:t>Be prepared</a:t>
          </a:r>
          <a:endParaRPr lang="id-ID" dirty="0"/>
        </a:p>
      </dgm:t>
    </dgm:pt>
    <dgm:pt modelId="{F9DAE622-5008-45E4-8E2E-5C4BEE5B9C9B}" type="parTrans" cxnId="{77EDBF29-F6A4-463F-A4D8-B34EA22FCA85}">
      <dgm:prSet/>
      <dgm:spPr/>
      <dgm:t>
        <a:bodyPr/>
        <a:lstStyle/>
        <a:p>
          <a:endParaRPr lang="id-ID"/>
        </a:p>
      </dgm:t>
    </dgm:pt>
    <dgm:pt modelId="{79172749-5F42-46C7-985C-03E10BE218AF}" type="sibTrans" cxnId="{77EDBF29-F6A4-463F-A4D8-B34EA22FCA85}">
      <dgm:prSet/>
      <dgm:spPr/>
      <dgm:t>
        <a:bodyPr/>
        <a:lstStyle/>
        <a:p>
          <a:endParaRPr lang="id-ID"/>
        </a:p>
      </dgm:t>
    </dgm:pt>
    <dgm:pt modelId="{B450C19C-CA39-43BE-8059-D8A7522EDFBB}">
      <dgm:prSet phldrT="[Text]"/>
      <dgm:spPr/>
      <dgm:t>
        <a:bodyPr/>
        <a:lstStyle/>
        <a:p>
          <a:r>
            <a:rPr lang="en-US" dirty="0"/>
            <a:t>Help someone else</a:t>
          </a:r>
          <a:endParaRPr lang="id-ID" dirty="0"/>
        </a:p>
      </dgm:t>
    </dgm:pt>
    <dgm:pt modelId="{E42AD459-D1DB-447D-9AAA-C82F48ACF01B}" type="parTrans" cxnId="{3337CDC3-43BF-4647-B3B7-19F56BFCE9A9}">
      <dgm:prSet/>
      <dgm:spPr/>
      <dgm:t>
        <a:bodyPr/>
        <a:lstStyle/>
        <a:p>
          <a:endParaRPr lang="id-ID"/>
        </a:p>
      </dgm:t>
    </dgm:pt>
    <dgm:pt modelId="{9AB33325-CD58-4667-8324-7626CCAEE099}" type="sibTrans" cxnId="{3337CDC3-43BF-4647-B3B7-19F56BFCE9A9}">
      <dgm:prSet/>
      <dgm:spPr/>
      <dgm:t>
        <a:bodyPr/>
        <a:lstStyle/>
        <a:p>
          <a:endParaRPr lang="id-ID"/>
        </a:p>
      </dgm:t>
    </dgm:pt>
    <dgm:pt modelId="{CD2E8BAB-5EFE-42DD-83D7-B42F3886A8C3}" type="pres">
      <dgm:prSet presAssocID="{BC51EE3B-516D-493D-AE8E-881681CCECC6}" presName="linearFlow" presStyleCnt="0">
        <dgm:presLayoutVars>
          <dgm:dir/>
          <dgm:resizeHandles val="exact"/>
        </dgm:presLayoutVars>
      </dgm:prSet>
      <dgm:spPr/>
    </dgm:pt>
    <dgm:pt modelId="{ADDFCF9B-98E8-416B-8D5C-BD5887FC3320}" type="pres">
      <dgm:prSet presAssocID="{658D41A5-B135-4F08-924C-6E34DA9405B8}" presName="composite" presStyleCnt="0"/>
      <dgm:spPr/>
    </dgm:pt>
    <dgm:pt modelId="{65EE5A93-A07B-4869-8D78-B8058A5E66E2}" type="pres">
      <dgm:prSet presAssocID="{658D41A5-B135-4F08-924C-6E34DA9405B8}" presName="imgShp" presStyleLbl="fgImgPlace1" presStyleIdx="0" presStyleCnt="5"/>
      <dgm:spPr/>
    </dgm:pt>
    <dgm:pt modelId="{4A0889F9-284F-4848-8E7D-03C08110B24E}" type="pres">
      <dgm:prSet presAssocID="{658D41A5-B135-4F08-924C-6E34DA9405B8}" presName="txShp" presStyleLbl="node1" presStyleIdx="0" presStyleCnt="5">
        <dgm:presLayoutVars>
          <dgm:bulletEnabled val="1"/>
        </dgm:presLayoutVars>
      </dgm:prSet>
      <dgm:spPr/>
    </dgm:pt>
    <dgm:pt modelId="{37FD3CC7-687F-4672-B489-20A8F7D23C48}" type="pres">
      <dgm:prSet presAssocID="{7E7F32A8-9A4B-46CD-BD85-8DDF105F5786}" presName="spacing" presStyleCnt="0"/>
      <dgm:spPr/>
    </dgm:pt>
    <dgm:pt modelId="{E9907E94-A860-4D55-A9BC-A6752CEAEEBA}" type="pres">
      <dgm:prSet presAssocID="{30A2F510-8AFF-4FDE-89EE-CBA26D5690EC}" presName="composite" presStyleCnt="0"/>
      <dgm:spPr/>
    </dgm:pt>
    <dgm:pt modelId="{DCAE9982-5E0F-4604-98A6-F5A7B76D8811}" type="pres">
      <dgm:prSet presAssocID="{30A2F510-8AFF-4FDE-89EE-CBA26D5690EC}" presName="imgShp" presStyleLbl="fgImgPlace1" presStyleIdx="1" presStyleCnt="5"/>
      <dgm:spPr/>
    </dgm:pt>
    <dgm:pt modelId="{2E84DF87-D147-468E-8009-9227AD87D2B3}" type="pres">
      <dgm:prSet presAssocID="{30A2F510-8AFF-4FDE-89EE-CBA26D5690EC}" presName="txShp" presStyleLbl="node1" presStyleIdx="1" presStyleCnt="5">
        <dgm:presLayoutVars>
          <dgm:bulletEnabled val="1"/>
        </dgm:presLayoutVars>
      </dgm:prSet>
      <dgm:spPr/>
    </dgm:pt>
    <dgm:pt modelId="{AA16DB62-AE60-488A-A43C-388204391F32}" type="pres">
      <dgm:prSet presAssocID="{5F0D40E4-BB16-44E8-9109-60F9F7BF7333}" presName="spacing" presStyleCnt="0"/>
      <dgm:spPr/>
    </dgm:pt>
    <dgm:pt modelId="{6461E06A-AF68-44E9-930F-3E85120D7586}" type="pres">
      <dgm:prSet presAssocID="{0D73CAA1-EB7A-4AC0-98BD-724FF299B948}" presName="composite" presStyleCnt="0"/>
      <dgm:spPr/>
    </dgm:pt>
    <dgm:pt modelId="{75FB3C38-1AD1-43EF-AC5E-D3EA120AE0AF}" type="pres">
      <dgm:prSet presAssocID="{0D73CAA1-EB7A-4AC0-98BD-724FF299B948}" presName="imgShp" presStyleLbl="fgImgPlace1" presStyleIdx="2" presStyleCnt="5"/>
      <dgm:spPr/>
    </dgm:pt>
    <dgm:pt modelId="{22012D10-E129-4D59-83BE-26EE66FE9EF8}" type="pres">
      <dgm:prSet presAssocID="{0D73CAA1-EB7A-4AC0-98BD-724FF299B948}" presName="txShp" presStyleLbl="node1" presStyleIdx="2" presStyleCnt="5">
        <dgm:presLayoutVars>
          <dgm:bulletEnabled val="1"/>
        </dgm:presLayoutVars>
      </dgm:prSet>
      <dgm:spPr/>
    </dgm:pt>
    <dgm:pt modelId="{8D8E406A-2F5E-4C04-B268-BAD27CD35DCE}" type="pres">
      <dgm:prSet presAssocID="{3C67FDDF-F4C9-4C2E-BD10-EB7FAAFF9382}" presName="spacing" presStyleCnt="0"/>
      <dgm:spPr/>
    </dgm:pt>
    <dgm:pt modelId="{2675E490-E110-49DB-94CF-5E6574145ADE}" type="pres">
      <dgm:prSet presAssocID="{2A1187B5-A587-4C37-BE59-6449703C8957}" presName="composite" presStyleCnt="0"/>
      <dgm:spPr/>
    </dgm:pt>
    <dgm:pt modelId="{D20D0DDF-AF24-4305-A424-8F59132C60E4}" type="pres">
      <dgm:prSet presAssocID="{2A1187B5-A587-4C37-BE59-6449703C8957}" presName="imgShp" presStyleLbl="fgImgPlace1" presStyleIdx="3" presStyleCnt="5"/>
      <dgm:spPr/>
    </dgm:pt>
    <dgm:pt modelId="{12095B93-E12C-408F-BBD9-3A3FFFA82F5B}" type="pres">
      <dgm:prSet presAssocID="{2A1187B5-A587-4C37-BE59-6449703C8957}" presName="txShp" presStyleLbl="node1" presStyleIdx="3" presStyleCnt="5">
        <dgm:presLayoutVars>
          <dgm:bulletEnabled val="1"/>
        </dgm:presLayoutVars>
      </dgm:prSet>
      <dgm:spPr/>
    </dgm:pt>
    <dgm:pt modelId="{F1EDAA29-CC55-4D28-BB8D-8851852FE7B0}" type="pres">
      <dgm:prSet presAssocID="{79172749-5F42-46C7-985C-03E10BE218AF}" presName="spacing" presStyleCnt="0"/>
      <dgm:spPr/>
    </dgm:pt>
    <dgm:pt modelId="{54F9D571-4A12-40B5-B214-BED643BA286F}" type="pres">
      <dgm:prSet presAssocID="{B450C19C-CA39-43BE-8059-D8A7522EDFBB}" presName="composite" presStyleCnt="0"/>
      <dgm:spPr/>
    </dgm:pt>
    <dgm:pt modelId="{5F6B9DBA-93B4-4B9A-8D7F-B8BDFB4251AD}" type="pres">
      <dgm:prSet presAssocID="{B450C19C-CA39-43BE-8059-D8A7522EDFBB}" presName="imgShp" presStyleLbl="fgImgPlace1" presStyleIdx="4" presStyleCnt="5"/>
      <dgm:spPr/>
    </dgm:pt>
    <dgm:pt modelId="{ECCCA604-45B6-4368-9D38-3CF2BF406D95}" type="pres">
      <dgm:prSet presAssocID="{B450C19C-CA39-43BE-8059-D8A7522EDFBB}" presName="txShp" presStyleLbl="node1" presStyleIdx="4" presStyleCnt="5" custLinFactNeighborX="349" custLinFactNeighborY="-1569">
        <dgm:presLayoutVars>
          <dgm:bulletEnabled val="1"/>
        </dgm:presLayoutVars>
      </dgm:prSet>
      <dgm:spPr/>
    </dgm:pt>
  </dgm:ptLst>
  <dgm:cxnLst>
    <dgm:cxn modelId="{8548750F-E7B2-4ED1-8965-89BC3E4BE004}" type="presOf" srcId="{0D73CAA1-EB7A-4AC0-98BD-724FF299B948}" destId="{22012D10-E129-4D59-83BE-26EE66FE9EF8}" srcOrd="0" destOrd="0" presId="urn:microsoft.com/office/officeart/2005/8/layout/vList3"/>
    <dgm:cxn modelId="{141BE627-EE85-4542-B6D4-CD377871369C}" srcId="{BC51EE3B-516D-493D-AE8E-881681CCECC6}" destId="{658D41A5-B135-4F08-924C-6E34DA9405B8}" srcOrd="0" destOrd="0" parTransId="{FC9A73F1-486B-4B4E-978A-5409DED8A688}" sibTransId="{7E7F32A8-9A4B-46CD-BD85-8DDF105F5786}"/>
    <dgm:cxn modelId="{E9718528-A739-4B3A-AC0D-D8146C2CB225}" type="presOf" srcId="{BC51EE3B-516D-493D-AE8E-881681CCECC6}" destId="{CD2E8BAB-5EFE-42DD-83D7-B42F3886A8C3}" srcOrd="0" destOrd="0" presId="urn:microsoft.com/office/officeart/2005/8/layout/vList3"/>
    <dgm:cxn modelId="{77EDBF29-F6A4-463F-A4D8-B34EA22FCA85}" srcId="{BC51EE3B-516D-493D-AE8E-881681CCECC6}" destId="{2A1187B5-A587-4C37-BE59-6449703C8957}" srcOrd="3" destOrd="0" parTransId="{F9DAE622-5008-45E4-8E2E-5C4BEE5B9C9B}" sibTransId="{79172749-5F42-46C7-985C-03E10BE218AF}"/>
    <dgm:cxn modelId="{24E46A96-B9A7-4DC1-B336-CDE0AC698D1D}" type="presOf" srcId="{B450C19C-CA39-43BE-8059-D8A7522EDFBB}" destId="{ECCCA604-45B6-4368-9D38-3CF2BF406D95}" srcOrd="0" destOrd="0" presId="urn:microsoft.com/office/officeart/2005/8/layout/vList3"/>
    <dgm:cxn modelId="{3337CDC3-43BF-4647-B3B7-19F56BFCE9A9}" srcId="{BC51EE3B-516D-493D-AE8E-881681CCECC6}" destId="{B450C19C-CA39-43BE-8059-D8A7522EDFBB}" srcOrd="4" destOrd="0" parTransId="{E42AD459-D1DB-447D-9AAA-C82F48ACF01B}" sibTransId="{9AB33325-CD58-4667-8324-7626CCAEE099}"/>
    <dgm:cxn modelId="{DA3A1AC7-1432-45E3-943A-37AC775642F5}" type="presOf" srcId="{2A1187B5-A587-4C37-BE59-6449703C8957}" destId="{12095B93-E12C-408F-BBD9-3A3FFFA82F5B}" srcOrd="0" destOrd="0" presId="urn:microsoft.com/office/officeart/2005/8/layout/vList3"/>
    <dgm:cxn modelId="{E67785D9-62FC-48BA-90B0-C4007DE81381}" type="presOf" srcId="{658D41A5-B135-4F08-924C-6E34DA9405B8}" destId="{4A0889F9-284F-4848-8E7D-03C08110B24E}" srcOrd="0" destOrd="0" presId="urn:microsoft.com/office/officeart/2005/8/layout/vList3"/>
    <dgm:cxn modelId="{2784EEE1-D59F-4019-9FB4-2933E4BF9342}" srcId="{BC51EE3B-516D-493D-AE8E-881681CCECC6}" destId="{0D73CAA1-EB7A-4AC0-98BD-724FF299B948}" srcOrd="2" destOrd="0" parTransId="{4263B865-81A8-4512-BD8F-328C73F87E36}" sibTransId="{3C67FDDF-F4C9-4C2E-BD10-EB7FAAFF9382}"/>
    <dgm:cxn modelId="{9A5C4DEA-3694-454B-8141-5CFE5F2280B6}" type="presOf" srcId="{30A2F510-8AFF-4FDE-89EE-CBA26D5690EC}" destId="{2E84DF87-D147-468E-8009-9227AD87D2B3}" srcOrd="0" destOrd="0" presId="urn:microsoft.com/office/officeart/2005/8/layout/vList3"/>
    <dgm:cxn modelId="{F0E9F8FF-7172-495D-8B89-5D15080C4F4C}" srcId="{BC51EE3B-516D-493D-AE8E-881681CCECC6}" destId="{30A2F510-8AFF-4FDE-89EE-CBA26D5690EC}" srcOrd="1" destOrd="0" parTransId="{65933B1A-300E-46C7-8670-D9CA017728A2}" sibTransId="{5F0D40E4-BB16-44E8-9109-60F9F7BF7333}"/>
    <dgm:cxn modelId="{CC09B5AE-99A7-4321-8FAC-6301CE914864}" type="presParOf" srcId="{CD2E8BAB-5EFE-42DD-83D7-B42F3886A8C3}" destId="{ADDFCF9B-98E8-416B-8D5C-BD5887FC3320}" srcOrd="0" destOrd="0" presId="urn:microsoft.com/office/officeart/2005/8/layout/vList3"/>
    <dgm:cxn modelId="{739E8DC9-DD68-412D-A11A-C5C176B410FD}" type="presParOf" srcId="{ADDFCF9B-98E8-416B-8D5C-BD5887FC3320}" destId="{65EE5A93-A07B-4869-8D78-B8058A5E66E2}" srcOrd="0" destOrd="0" presId="urn:microsoft.com/office/officeart/2005/8/layout/vList3"/>
    <dgm:cxn modelId="{4292EC1D-FAB3-4262-ADFA-364CCD612908}" type="presParOf" srcId="{ADDFCF9B-98E8-416B-8D5C-BD5887FC3320}" destId="{4A0889F9-284F-4848-8E7D-03C08110B24E}" srcOrd="1" destOrd="0" presId="urn:microsoft.com/office/officeart/2005/8/layout/vList3"/>
    <dgm:cxn modelId="{5773CE45-81D2-470E-8D91-E64E33A78CBC}" type="presParOf" srcId="{CD2E8BAB-5EFE-42DD-83D7-B42F3886A8C3}" destId="{37FD3CC7-687F-4672-B489-20A8F7D23C48}" srcOrd="1" destOrd="0" presId="urn:microsoft.com/office/officeart/2005/8/layout/vList3"/>
    <dgm:cxn modelId="{5B6309B3-67E7-41D8-BF81-581F5DEAC198}" type="presParOf" srcId="{CD2E8BAB-5EFE-42DD-83D7-B42F3886A8C3}" destId="{E9907E94-A860-4D55-A9BC-A6752CEAEEBA}" srcOrd="2" destOrd="0" presId="urn:microsoft.com/office/officeart/2005/8/layout/vList3"/>
    <dgm:cxn modelId="{1E5A3D9F-01E5-408F-832F-0589E1DC6379}" type="presParOf" srcId="{E9907E94-A860-4D55-A9BC-A6752CEAEEBA}" destId="{DCAE9982-5E0F-4604-98A6-F5A7B76D8811}" srcOrd="0" destOrd="0" presId="urn:microsoft.com/office/officeart/2005/8/layout/vList3"/>
    <dgm:cxn modelId="{BB9A551B-AB28-496A-8FBA-50A39996C06B}" type="presParOf" srcId="{E9907E94-A860-4D55-A9BC-A6752CEAEEBA}" destId="{2E84DF87-D147-468E-8009-9227AD87D2B3}" srcOrd="1" destOrd="0" presId="urn:microsoft.com/office/officeart/2005/8/layout/vList3"/>
    <dgm:cxn modelId="{64FE97DE-B27D-4237-9CCC-5916C20EA748}" type="presParOf" srcId="{CD2E8BAB-5EFE-42DD-83D7-B42F3886A8C3}" destId="{AA16DB62-AE60-488A-A43C-388204391F32}" srcOrd="3" destOrd="0" presId="urn:microsoft.com/office/officeart/2005/8/layout/vList3"/>
    <dgm:cxn modelId="{AE756E05-2F14-444D-A99C-DB4E6D522D5E}" type="presParOf" srcId="{CD2E8BAB-5EFE-42DD-83D7-B42F3886A8C3}" destId="{6461E06A-AF68-44E9-930F-3E85120D7586}" srcOrd="4" destOrd="0" presId="urn:microsoft.com/office/officeart/2005/8/layout/vList3"/>
    <dgm:cxn modelId="{28A251ED-D90A-403B-93D7-D1B7E5245D5D}" type="presParOf" srcId="{6461E06A-AF68-44E9-930F-3E85120D7586}" destId="{75FB3C38-1AD1-43EF-AC5E-D3EA120AE0AF}" srcOrd="0" destOrd="0" presId="urn:microsoft.com/office/officeart/2005/8/layout/vList3"/>
    <dgm:cxn modelId="{CE86EB2F-1B58-4D81-9DC7-34A8B5488F43}" type="presParOf" srcId="{6461E06A-AF68-44E9-930F-3E85120D7586}" destId="{22012D10-E129-4D59-83BE-26EE66FE9EF8}" srcOrd="1" destOrd="0" presId="urn:microsoft.com/office/officeart/2005/8/layout/vList3"/>
    <dgm:cxn modelId="{F7F2CE5D-3D7D-4361-AE9C-A319719A76E0}" type="presParOf" srcId="{CD2E8BAB-5EFE-42DD-83D7-B42F3886A8C3}" destId="{8D8E406A-2F5E-4C04-B268-BAD27CD35DCE}" srcOrd="5" destOrd="0" presId="urn:microsoft.com/office/officeart/2005/8/layout/vList3"/>
    <dgm:cxn modelId="{9AA37E66-22DB-4406-B0C7-1ACD1A0AFC2C}" type="presParOf" srcId="{CD2E8BAB-5EFE-42DD-83D7-B42F3886A8C3}" destId="{2675E490-E110-49DB-94CF-5E6574145ADE}" srcOrd="6" destOrd="0" presId="urn:microsoft.com/office/officeart/2005/8/layout/vList3"/>
    <dgm:cxn modelId="{FDB9403E-0CA1-41E7-87C8-D7591DE1B7D2}" type="presParOf" srcId="{2675E490-E110-49DB-94CF-5E6574145ADE}" destId="{D20D0DDF-AF24-4305-A424-8F59132C60E4}" srcOrd="0" destOrd="0" presId="urn:microsoft.com/office/officeart/2005/8/layout/vList3"/>
    <dgm:cxn modelId="{717FA019-AE2F-4CF5-A616-D28623951285}" type="presParOf" srcId="{2675E490-E110-49DB-94CF-5E6574145ADE}" destId="{12095B93-E12C-408F-BBD9-3A3FFFA82F5B}" srcOrd="1" destOrd="0" presId="urn:microsoft.com/office/officeart/2005/8/layout/vList3"/>
    <dgm:cxn modelId="{78932087-19EA-4BCF-9B91-5BE0E432D1F7}" type="presParOf" srcId="{CD2E8BAB-5EFE-42DD-83D7-B42F3886A8C3}" destId="{F1EDAA29-CC55-4D28-BB8D-8851852FE7B0}" srcOrd="7" destOrd="0" presId="urn:microsoft.com/office/officeart/2005/8/layout/vList3"/>
    <dgm:cxn modelId="{45EDDC51-D3BA-49F4-B7FB-80572951AFD0}" type="presParOf" srcId="{CD2E8BAB-5EFE-42DD-83D7-B42F3886A8C3}" destId="{54F9D571-4A12-40B5-B214-BED643BA286F}" srcOrd="8" destOrd="0" presId="urn:microsoft.com/office/officeart/2005/8/layout/vList3"/>
    <dgm:cxn modelId="{FE348511-FEE2-4F5A-B670-B58A60D79A05}" type="presParOf" srcId="{54F9D571-4A12-40B5-B214-BED643BA286F}" destId="{5F6B9DBA-93B4-4B9A-8D7F-B8BDFB4251AD}" srcOrd="0" destOrd="0" presId="urn:microsoft.com/office/officeart/2005/8/layout/vList3"/>
    <dgm:cxn modelId="{60373BDF-020A-4503-B2D1-88A40AFF7D1E}" type="presParOf" srcId="{54F9D571-4A12-40B5-B214-BED643BA286F}" destId="{ECCCA604-45B6-4368-9D38-3CF2BF406D9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0889F9-284F-4848-8E7D-03C08110B24E}">
      <dsp:nvSpPr>
        <dsp:cNvPr id="0" name=""/>
        <dsp:cNvSpPr/>
      </dsp:nvSpPr>
      <dsp:spPr>
        <a:xfrm rot="10800000">
          <a:off x="2183563" y="652"/>
          <a:ext cx="7556611" cy="1120824"/>
        </a:xfrm>
        <a:prstGeom prst="homePlate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4252" tIns="194310" rIns="362712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Respect</a:t>
          </a:r>
          <a:endParaRPr lang="id-ID" sz="5100" kern="1200" dirty="0"/>
        </a:p>
      </dsp:txBody>
      <dsp:txXfrm rot="10800000">
        <a:off x="2463769" y="652"/>
        <a:ext cx="7276405" cy="1120824"/>
      </dsp:txXfrm>
    </dsp:sp>
    <dsp:sp modelId="{65EE5A93-A07B-4869-8D78-B8058A5E66E2}">
      <dsp:nvSpPr>
        <dsp:cNvPr id="0" name=""/>
        <dsp:cNvSpPr/>
      </dsp:nvSpPr>
      <dsp:spPr>
        <a:xfrm>
          <a:off x="1623150" y="652"/>
          <a:ext cx="1120824" cy="1120824"/>
        </a:xfrm>
        <a:prstGeom prst="ellipse">
          <a:avLst/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E84DF87-D147-468E-8009-9227AD87D2B3}">
      <dsp:nvSpPr>
        <dsp:cNvPr id="0" name=""/>
        <dsp:cNvSpPr/>
      </dsp:nvSpPr>
      <dsp:spPr>
        <a:xfrm rot="10800000">
          <a:off x="2183563" y="1456051"/>
          <a:ext cx="7556611" cy="1120824"/>
        </a:xfrm>
        <a:prstGeom prst="homePlate">
          <a:avLst/>
        </a:prstGeom>
        <a:solidFill>
          <a:schemeClr val="accent6">
            <a:shade val="50000"/>
            <a:hueOff val="147370"/>
            <a:satOff val="-6442"/>
            <a:lumOff val="17584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4252" tIns="194310" rIns="362712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Trust</a:t>
          </a:r>
          <a:endParaRPr lang="id-ID" sz="5100" kern="1200" dirty="0"/>
        </a:p>
      </dsp:txBody>
      <dsp:txXfrm rot="10800000">
        <a:off x="2463769" y="1456051"/>
        <a:ext cx="7276405" cy="1120824"/>
      </dsp:txXfrm>
    </dsp:sp>
    <dsp:sp modelId="{DCAE9982-5E0F-4604-98A6-F5A7B76D8811}">
      <dsp:nvSpPr>
        <dsp:cNvPr id="0" name=""/>
        <dsp:cNvSpPr/>
      </dsp:nvSpPr>
      <dsp:spPr>
        <a:xfrm>
          <a:off x="1623150" y="1456051"/>
          <a:ext cx="1120824" cy="1120824"/>
        </a:xfrm>
        <a:prstGeom prst="ellipse">
          <a:avLst/>
        </a:prstGeom>
        <a:solidFill>
          <a:schemeClr val="accent6">
            <a:tint val="50000"/>
            <a:hueOff val="-2849"/>
            <a:satOff val="132"/>
            <a:lumOff val="-580"/>
            <a:alphaOff val="0"/>
          </a:schemeClr>
        </a:solidFill>
        <a:ln>
          <a:noFill/>
        </a:ln>
        <a:effectLst/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2012D10-E129-4D59-83BE-26EE66FE9EF8}">
      <dsp:nvSpPr>
        <dsp:cNvPr id="0" name=""/>
        <dsp:cNvSpPr/>
      </dsp:nvSpPr>
      <dsp:spPr>
        <a:xfrm rot="10800000">
          <a:off x="2183563" y="2911450"/>
          <a:ext cx="7556611" cy="1120824"/>
        </a:xfrm>
        <a:prstGeom prst="homePlate">
          <a:avLst/>
        </a:prstGeom>
        <a:solidFill>
          <a:schemeClr val="accent6">
            <a:shade val="50000"/>
            <a:hueOff val="294739"/>
            <a:satOff val="-12884"/>
            <a:lumOff val="35169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4252" tIns="194310" rIns="362712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Personal learning</a:t>
          </a:r>
          <a:endParaRPr lang="id-ID" sz="5100" kern="1200" dirty="0"/>
        </a:p>
      </dsp:txBody>
      <dsp:txXfrm rot="10800000">
        <a:off x="2463769" y="2911450"/>
        <a:ext cx="7276405" cy="1120824"/>
      </dsp:txXfrm>
    </dsp:sp>
    <dsp:sp modelId="{75FB3C38-1AD1-43EF-AC5E-D3EA120AE0AF}">
      <dsp:nvSpPr>
        <dsp:cNvPr id="0" name=""/>
        <dsp:cNvSpPr/>
      </dsp:nvSpPr>
      <dsp:spPr>
        <a:xfrm>
          <a:off x="1623150" y="2911450"/>
          <a:ext cx="1120824" cy="1120824"/>
        </a:xfrm>
        <a:prstGeom prst="ellipse">
          <a:avLst/>
        </a:prstGeom>
        <a:solidFill>
          <a:schemeClr val="accent6">
            <a:tint val="50000"/>
            <a:hueOff val="-5698"/>
            <a:satOff val="265"/>
            <a:lumOff val="-1160"/>
            <a:alphaOff val="0"/>
          </a:schemeClr>
        </a:solidFill>
        <a:ln>
          <a:noFill/>
        </a:ln>
        <a:effectLst/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2095B93-E12C-408F-BBD9-3A3FFFA82F5B}">
      <dsp:nvSpPr>
        <dsp:cNvPr id="0" name=""/>
        <dsp:cNvSpPr/>
      </dsp:nvSpPr>
      <dsp:spPr>
        <a:xfrm rot="10800000">
          <a:off x="2183563" y="4366849"/>
          <a:ext cx="7556611" cy="1120824"/>
        </a:xfrm>
        <a:prstGeom prst="homePlate">
          <a:avLst/>
        </a:prstGeom>
        <a:solidFill>
          <a:schemeClr val="accent6">
            <a:shade val="50000"/>
            <a:hueOff val="294739"/>
            <a:satOff val="-12884"/>
            <a:lumOff val="35169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4252" tIns="194310" rIns="362712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Be prepared</a:t>
          </a:r>
          <a:endParaRPr lang="id-ID" sz="5100" kern="1200" dirty="0"/>
        </a:p>
      </dsp:txBody>
      <dsp:txXfrm rot="10800000">
        <a:off x="2463769" y="4366849"/>
        <a:ext cx="7276405" cy="1120824"/>
      </dsp:txXfrm>
    </dsp:sp>
    <dsp:sp modelId="{D20D0DDF-AF24-4305-A424-8F59132C60E4}">
      <dsp:nvSpPr>
        <dsp:cNvPr id="0" name=""/>
        <dsp:cNvSpPr/>
      </dsp:nvSpPr>
      <dsp:spPr>
        <a:xfrm>
          <a:off x="1623150" y="4366849"/>
          <a:ext cx="1120824" cy="1120824"/>
        </a:xfrm>
        <a:prstGeom prst="ellipse">
          <a:avLst/>
        </a:prstGeom>
        <a:solidFill>
          <a:schemeClr val="accent6">
            <a:tint val="50000"/>
            <a:hueOff val="-8548"/>
            <a:satOff val="397"/>
            <a:lumOff val="-1740"/>
            <a:alphaOff val="0"/>
          </a:schemeClr>
        </a:solidFill>
        <a:ln>
          <a:noFill/>
        </a:ln>
        <a:effectLst/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CCCA604-45B6-4368-9D38-3CF2BF406D95}">
      <dsp:nvSpPr>
        <dsp:cNvPr id="0" name=""/>
        <dsp:cNvSpPr/>
      </dsp:nvSpPr>
      <dsp:spPr>
        <a:xfrm rot="10800000">
          <a:off x="2209935" y="5804662"/>
          <a:ext cx="7556611" cy="1120824"/>
        </a:xfrm>
        <a:prstGeom prst="homePlate">
          <a:avLst/>
        </a:prstGeom>
        <a:solidFill>
          <a:schemeClr val="accent6">
            <a:shade val="50000"/>
            <a:hueOff val="147370"/>
            <a:satOff val="-6442"/>
            <a:lumOff val="17584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4252" tIns="194310" rIns="362712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Help someone else</a:t>
          </a:r>
          <a:endParaRPr lang="id-ID" sz="5100" kern="1200" dirty="0"/>
        </a:p>
      </dsp:txBody>
      <dsp:txXfrm rot="10800000">
        <a:off x="2490141" y="5804662"/>
        <a:ext cx="7276405" cy="1120824"/>
      </dsp:txXfrm>
    </dsp:sp>
    <dsp:sp modelId="{5F6B9DBA-93B4-4B9A-8D7F-B8BDFB4251AD}">
      <dsp:nvSpPr>
        <dsp:cNvPr id="0" name=""/>
        <dsp:cNvSpPr/>
      </dsp:nvSpPr>
      <dsp:spPr>
        <a:xfrm>
          <a:off x="1623150" y="5822248"/>
          <a:ext cx="1120824" cy="1120824"/>
        </a:xfrm>
        <a:prstGeom prst="ellipse">
          <a:avLst/>
        </a:prstGeom>
        <a:solidFill>
          <a:schemeClr val="accent6">
            <a:tint val="50000"/>
            <a:hueOff val="-11397"/>
            <a:satOff val="529"/>
            <a:lumOff val="-2320"/>
            <a:alphaOff val="0"/>
          </a:schemeClr>
        </a:solidFill>
        <a:ln>
          <a:noFill/>
        </a:ln>
        <a:effectLst/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74D68-D75B-4FB3-B6EC-F35F6FC227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60D8F0-455B-44FC-A374-1992C08B7E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AEA73-9EAA-4E5F-93E5-D02BF90E9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15F5-455C-46DC-840A-427AED0E1D96}" type="datetimeFigureOut">
              <a:rPr lang="id-ID" smtClean="0"/>
              <a:t>23/09/2020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DC9483-2242-46FE-A142-E4E90645D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621E6-B0AA-46FE-95FF-3AFCDDF5A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28B9-9B81-43A5-BE89-773B19AB8DE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5711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5548C-01DA-4B9B-98FD-47EC0C29E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CED28E-6AB5-4EAE-A9B5-52A7186370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55095F-2DC9-4D50-9370-FB7610E4F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15F5-455C-46DC-840A-427AED0E1D96}" type="datetimeFigureOut">
              <a:rPr lang="id-ID" smtClean="0"/>
              <a:t>23/09/2020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AA7A8C-9798-4887-A08A-484EDE02D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8FB51-3127-43E8-9914-FE43089A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28B9-9B81-43A5-BE89-773B19AB8DE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33550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BF73DA-A500-47DA-88DE-43ADFDA1EA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3816AD-5BB5-4250-B0F9-C784BE72FD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7E188-ACE3-4CCD-94EA-705B869B1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15F5-455C-46DC-840A-427AED0E1D96}" type="datetimeFigureOut">
              <a:rPr lang="id-ID" smtClean="0"/>
              <a:t>23/09/2020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8137D-A93F-4325-AC1B-396E5C383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1E10F9-D56C-4E7B-95F3-8BDE97A2B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28B9-9B81-43A5-BE89-773B19AB8DE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15600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7A56F-D0A3-4A70-8828-69C9EA220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7987E-FDA5-45EC-B792-8DEF87877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7D39EA-6337-436B-8BCD-677C79EA6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15F5-455C-46DC-840A-427AED0E1D96}" type="datetimeFigureOut">
              <a:rPr lang="id-ID" smtClean="0"/>
              <a:t>23/09/2020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D799A7-1FEA-4CCF-AAA7-D2E5199D8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4DBEAD-B160-4366-9C84-B34EB94FF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28B9-9B81-43A5-BE89-773B19AB8DE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25263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CDAB4-DB51-4C37-9175-CDF48CE18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8458E-CED4-45AA-8084-11C0009ED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D12AAA-C732-4F98-8629-19FD1C108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15F5-455C-46DC-840A-427AED0E1D96}" type="datetimeFigureOut">
              <a:rPr lang="id-ID" smtClean="0"/>
              <a:t>23/09/2020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14B06F-6800-4386-81E5-F7A47989C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D63AC2-9B35-4B55-AC53-A97151A79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28B9-9B81-43A5-BE89-773B19AB8DE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80832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9C3B9-4543-4A27-909D-A5EF83F87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2C8F5-7ABC-42A8-A4FF-C7107C9423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593E1C-DC88-4F96-A70A-C61279BD49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85C71C-BA82-4E32-B81F-63E53485B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15F5-455C-46DC-840A-427AED0E1D96}" type="datetimeFigureOut">
              <a:rPr lang="id-ID" smtClean="0"/>
              <a:t>23/09/2020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7A8328-7B04-4C5B-B640-1E35DBFDC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38A501-FC52-47C7-B955-CB46D9A6C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28B9-9B81-43A5-BE89-773B19AB8DE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32234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102EA-2E4C-43C8-9482-47939E85B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D2624F-6C15-42BA-878B-6E35DB2896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EBA39A-D6BF-4C44-96DB-5081BEC5C0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C3DC5B-AFC4-475F-803F-60014C7CDE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33A42D-78B7-4FBC-9A18-122F7366AC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1821AD-7127-4D08-ABB7-68CE05C11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15F5-455C-46DC-840A-427AED0E1D96}" type="datetimeFigureOut">
              <a:rPr lang="id-ID" smtClean="0"/>
              <a:t>23/09/2020</a:t>
            </a:fld>
            <a:endParaRPr lang="id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9B3681-9457-4900-A465-045E83CF6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FDE067-D62B-4497-82D2-A89BE4EBA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28B9-9B81-43A5-BE89-773B19AB8DE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57795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95EDC-D670-4C4F-B0F6-F13024E43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5CE63D-D9AE-4CD3-BD3F-7B43606ED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15F5-455C-46DC-840A-427AED0E1D96}" type="datetimeFigureOut">
              <a:rPr lang="id-ID" smtClean="0"/>
              <a:t>23/09/2020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859A5C-7773-403D-9914-FFAB1D0F7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71A658-30DA-4C2E-AFCF-1782713E5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28B9-9B81-43A5-BE89-773B19AB8DE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73878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685B00-4028-4933-9618-EC07861A8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15F5-455C-46DC-840A-427AED0E1D96}" type="datetimeFigureOut">
              <a:rPr lang="id-ID" smtClean="0"/>
              <a:t>23/09/2020</a:t>
            </a:fld>
            <a:endParaRPr lang="id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2ED969-F9DA-4CD3-98EE-6FE83B1C7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82AEC7-705E-4621-8449-0F4028A20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28B9-9B81-43A5-BE89-773B19AB8DE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32666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5D7B7-F7E5-42A6-8B8F-8DC402877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EC277-994B-4D6F-AE11-91977390F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ED79DB-6F38-4EE9-B249-1358F26C1A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2B8012-07B3-4724-9CB9-BD94C4564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15F5-455C-46DC-840A-427AED0E1D96}" type="datetimeFigureOut">
              <a:rPr lang="id-ID" smtClean="0"/>
              <a:t>23/09/2020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4234F9-E0DC-4EE6-BB96-070CDAA18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0BCFF-A0BA-47AF-9C0C-B096BDCC0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28B9-9B81-43A5-BE89-773B19AB8DE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4361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29411-EAB3-4DF6-92C0-D28755978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B3A1D1-A95F-4B35-B4EF-329F5831A6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5A575B-67B6-4051-9386-9693584EDD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F3E19A-938E-4D8B-9B4B-B3BC949F3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15F5-455C-46DC-840A-427AED0E1D96}" type="datetimeFigureOut">
              <a:rPr lang="id-ID" smtClean="0"/>
              <a:t>23/09/2020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91C4A4-08A2-412D-860F-8D267F11E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FDA47D-120F-4F37-944B-AF4D9863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28B9-9B81-43A5-BE89-773B19AB8DE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70961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CF0A5B-3976-4E49-A558-58E7413F2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CD748F-7378-489A-BBBA-6622EDA13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5FBE6D-8531-4B52-A66E-BE8AF55971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B15F5-455C-46DC-840A-427AED0E1D96}" type="datetimeFigureOut">
              <a:rPr lang="id-ID" smtClean="0"/>
              <a:t>23/09/2020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1AB27D-C60C-4659-89FA-D808EA1F27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18019C-DA44-4EBB-AFDA-11922C3D0B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428B9-9B81-43A5-BE89-773B19AB8DE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5532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chrisbauman.com.au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risbauman.com.au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risbauman.com.au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://www.chrisbauman.com.au/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hrisbauman.com.a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risbauman.com.au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risbauman.com.au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C3E101E-55C3-4429-9E5E-843D70CCABE7}"/>
              </a:ext>
            </a:extLst>
          </p:cNvPr>
          <p:cNvSpPr/>
          <p:nvPr/>
        </p:nvSpPr>
        <p:spPr>
          <a:xfrm>
            <a:off x="159404" y="557782"/>
            <a:ext cx="5267239" cy="16223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u="sng" kern="120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Presentation Skills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4F78F7-365D-4786-94A1-6EA7801BFCD5}"/>
              </a:ext>
            </a:extLst>
          </p:cNvPr>
          <p:cNvSpPr txBox="1"/>
          <p:nvPr/>
        </p:nvSpPr>
        <p:spPr>
          <a:xfrm>
            <a:off x="159404" y="6368473"/>
            <a:ext cx="3505494" cy="48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www.chrisbauman.com.au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626" name="Picture 2" descr="Eye Contact in Presentation Skills is Important, But Not as Hard as You  Think">
            <a:extLst>
              <a:ext uri="{FF2B5EF4-FFF2-40B4-BE49-F238E27FC236}">
                <a16:creationId xmlns:a16="http://schemas.microsoft.com/office/drawing/2014/main" id="{6C1573DB-6D9C-4BDA-809E-F0E77C077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5862" y="1734440"/>
            <a:ext cx="6019331" cy="338587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822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Backups Plan Before You Present to An Audience | MPI">
            <a:extLst>
              <a:ext uri="{FF2B5EF4-FFF2-40B4-BE49-F238E27FC236}">
                <a16:creationId xmlns:a16="http://schemas.microsoft.com/office/drawing/2014/main" id="{E3BA4760-0233-426C-A738-24C82CA59D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9" t="9091" r="24274" b="1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D023E6F-2E89-43BA-B1AD-D03A3E302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2. Wait for quiet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C61F17-20AD-4B43-8132-911FA7606BC3}"/>
              </a:ext>
            </a:extLst>
          </p:cNvPr>
          <p:cNvSpPr txBox="1"/>
          <p:nvPr/>
        </p:nvSpPr>
        <p:spPr>
          <a:xfrm>
            <a:off x="477980" y="4872922"/>
            <a:ext cx="4023359" cy="1208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/>
              <a:t>10 rules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6842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Backups Plan Before You Present to An Audience | MPI">
            <a:extLst>
              <a:ext uri="{FF2B5EF4-FFF2-40B4-BE49-F238E27FC236}">
                <a16:creationId xmlns:a16="http://schemas.microsoft.com/office/drawing/2014/main" id="{0BF7B715-9A24-4EE1-AB63-D3CB2ED9C2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9" t="9091" r="24274" b="1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D023E6F-2E89-43BA-B1AD-D03A3E302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3. Organize your Speech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0926AB-0EF9-4005-8301-9D565700BF08}"/>
              </a:ext>
            </a:extLst>
          </p:cNvPr>
          <p:cNvSpPr txBox="1"/>
          <p:nvPr/>
        </p:nvSpPr>
        <p:spPr>
          <a:xfrm>
            <a:off x="477980" y="4872922"/>
            <a:ext cx="4023359" cy="1208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/>
              <a:t>10 rules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4504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Backups Plan Before You Present to An Audience | MPI">
            <a:extLst>
              <a:ext uri="{FF2B5EF4-FFF2-40B4-BE49-F238E27FC236}">
                <a16:creationId xmlns:a16="http://schemas.microsoft.com/office/drawing/2014/main" id="{4E7775CF-6AE0-4DE8-B6DB-3709470BDB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9" t="9091" r="24274" b="1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D023E6F-2E89-43BA-B1AD-D03A3E302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4. Work with words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80D06B-B4D9-479B-B29E-B63677A9244D}"/>
              </a:ext>
            </a:extLst>
          </p:cNvPr>
          <p:cNvSpPr txBox="1"/>
          <p:nvPr/>
        </p:nvSpPr>
        <p:spPr>
          <a:xfrm>
            <a:off x="477980" y="4872922"/>
            <a:ext cx="4023359" cy="1208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/>
              <a:t>10 rules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4633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Backups Plan Before You Present to An Audience | MPI">
            <a:extLst>
              <a:ext uri="{FF2B5EF4-FFF2-40B4-BE49-F238E27FC236}">
                <a16:creationId xmlns:a16="http://schemas.microsoft.com/office/drawing/2014/main" id="{A975C2E4-1BBE-49B0-9ECF-3541D4FB07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9" t="9091" r="24274" b="1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D023E6F-2E89-43BA-B1AD-D03A3E302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5. Gestures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1B8DAF-AD9C-47B1-BA2B-ECFD15857945}"/>
              </a:ext>
            </a:extLst>
          </p:cNvPr>
          <p:cNvSpPr txBox="1"/>
          <p:nvPr/>
        </p:nvSpPr>
        <p:spPr>
          <a:xfrm>
            <a:off x="477980" y="4872922"/>
            <a:ext cx="4023359" cy="1208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/>
              <a:t>10 rules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3291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Backups Plan Before You Present to An Audience | MPI">
            <a:extLst>
              <a:ext uri="{FF2B5EF4-FFF2-40B4-BE49-F238E27FC236}">
                <a16:creationId xmlns:a16="http://schemas.microsoft.com/office/drawing/2014/main" id="{B04878AD-B445-49DB-A6C3-F307C1651E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9" t="9091" r="24274" b="1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D023E6F-2E89-43BA-B1AD-D03A3E302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6.   Use vocal variety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41C53F-4268-4D52-8A27-0DE321D2BF97}"/>
              </a:ext>
            </a:extLst>
          </p:cNvPr>
          <p:cNvSpPr txBox="1"/>
          <p:nvPr/>
        </p:nvSpPr>
        <p:spPr>
          <a:xfrm>
            <a:off x="477980" y="4872922"/>
            <a:ext cx="4023359" cy="1208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/>
              <a:t>10 rules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650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Backups Plan Before You Present to An Audience | MPI">
            <a:extLst>
              <a:ext uri="{FF2B5EF4-FFF2-40B4-BE49-F238E27FC236}">
                <a16:creationId xmlns:a16="http://schemas.microsoft.com/office/drawing/2014/main" id="{948297DB-E682-4948-A3CF-41D28A056C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9" t="9091" r="24274" b="1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D023E6F-2E89-43BA-B1AD-D03A3E302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7.  Be sincere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57B639-7A01-44CA-A12D-158339A97C37}"/>
              </a:ext>
            </a:extLst>
          </p:cNvPr>
          <p:cNvSpPr txBox="1"/>
          <p:nvPr/>
        </p:nvSpPr>
        <p:spPr>
          <a:xfrm>
            <a:off x="477980" y="4872922"/>
            <a:ext cx="4023359" cy="1208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/>
              <a:t>10 rules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9102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Backups Plan Before You Present to An Audience | MPI">
            <a:extLst>
              <a:ext uri="{FF2B5EF4-FFF2-40B4-BE49-F238E27FC236}">
                <a16:creationId xmlns:a16="http://schemas.microsoft.com/office/drawing/2014/main" id="{0B06AF55-8BAD-494E-8E42-B605B25744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9" t="9091" r="24274" b="1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D023E6F-2E89-43BA-B1AD-D03A3E302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8.   Add impact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76CCCF-B73D-4977-939A-929CA1496A0D}"/>
              </a:ext>
            </a:extLst>
          </p:cNvPr>
          <p:cNvSpPr txBox="1"/>
          <p:nvPr/>
        </p:nvSpPr>
        <p:spPr>
          <a:xfrm>
            <a:off x="477980" y="4872922"/>
            <a:ext cx="4023359" cy="1208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/>
              <a:t>10 rules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7376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 descr="Backups Plan Before You Present to An Audience | MPI">
            <a:extLst>
              <a:ext uri="{FF2B5EF4-FFF2-40B4-BE49-F238E27FC236}">
                <a16:creationId xmlns:a16="http://schemas.microsoft.com/office/drawing/2014/main" id="{A26CAD63-CE9A-44AF-A515-E57358F9F0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9" t="9091" r="24274" b="1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D023E6F-2E89-43BA-B1AD-D03A3E302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9. Inspire your audience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801136-3D7C-4981-AE6F-1C634FED1D16}"/>
              </a:ext>
            </a:extLst>
          </p:cNvPr>
          <p:cNvSpPr txBox="1"/>
          <p:nvPr/>
        </p:nvSpPr>
        <p:spPr>
          <a:xfrm>
            <a:off x="477980" y="4872922"/>
            <a:ext cx="4023359" cy="1208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/>
              <a:t>10 rules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64310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2" name="Picture 2" descr="Backups Plan Before You Present to An Audience | MPI">
            <a:extLst>
              <a:ext uri="{FF2B5EF4-FFF2-40B4-BE49-F238E27FC236}">
                <a16:creationId xmlns:a16="http://schemas.microsoft.com/office/drawing/2014/main" id="{80AA90AD-3FF2-4840-837B-61A47CB154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9" t="9091" r="24274" b="1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D023E6F-2E89-43BA-B1AD-D03A3E302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10. Persuade with power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E7D6EF-E77C-4DDB-B890-839DB11C18FE}"/>
              </a:ext>
            </a:extLst>
          </p:cNvPr>
          <p:cNvSpPr txBox="1"/>
          <p:nvPr/>
        </p:nvSpPr>
        <p:spPr>
          <a:xfrm>
            <a:off x="477980" y="4872922"/>
            <a:ext cx="4023359" cy="1208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/>
              <a:t>10 rules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74774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4D68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/>
                </a:gs>
                <a:gs pos="23000">
                  <a:schemeClr val="accent1"/>
                </a:gs>
                <a:gs pos="83000">
                  <a:schemeClr val="accent5"/>
                </a:gs>
                <a:gs pos="100000">
                  <a:schemeClr val="accent5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5602" name="Picture 2" descr="TIPS FOR TRAVELLING IN HUE | Let's Hue | Local Buddies">
            <a:extLst>
              <a:ext uri="{FF2B5EF4-FFF2-40B4-BE49-F238E27FC236}">
                <a16:creationId xmlns:a16="http://schemas.microsoft.com/office/drawing/2014/main" id="{4F97E6F4-6FFF-4254-9EB3-A105FE1D6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6181" y="1805274"/>
            <a:ext cx="5462546" cy="329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306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 142">
            <a:extLst>
              <a:ext uri="{FF2B5EF4-FFF2-40B4-BE49-F238E27FC236}">
                <a16:creationId xmlns:a16="http://schemas.microsoft.com/office/drawing/2014/main" id="{BF19CFE6-7621-4FFB-A4F3-53DFD3860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50111" cy="4153532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3F4DD1A1-652B-4ECB-A8DE-07087A834E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0491" y="0"/>
            <a:ext cx="864150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7" name="Picture 146">
            <a:extLst>
              <a:ext uri="{FF2B5EF4-FFF2-40B4-BE49-F238E27FC236}">
                <a16:creationId xmlns:a16="http://schemas.microsoft.com/office/drawing/2014/main" id="{E2271F3E-C693-4F5F-9E5F-B543945DD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3495F5-8D47-4C4A-BABA-CC6613C9E777}"/>
              </a:ext>
            </a:extLst>
          </p:cNvPr>
          <p:cNvSpPr txBox="1"/>
          <p:nvPr/>
        </p:nvSpPr>
        <p:spPr>
          <a:xfrm>
            <a:off x="804322" y="5063603"/>
            <a:ext cx="6290161" cy="9902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Problems?</a:t>
            </a:r>
          </a:p>
        </p:txBody>
      </p:sp>
      <p:sp>
        <p:nvSpPr>
          <p:cNvPr id="149" name="Freeform 75">
            <a:extLst>
              <a:ext uri="{FF2B5EF4-FFF2-40B4-BE49-F238E27FC236}">
                <a16:creationId xmlns:a16="http://schemas.microsoft.com/office/drawing/2014/main" id="{D4A67D3B-CF15-41C0-AEB5-8D857A8AE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3138412" cy="3315551"/>
          </a:xfrm>
          <a:custGeom>
            <a:avLst/>
            <a:gdLst>
              <a:gd name="connsiteX0" fmla="*/ 0 w 3138412"/>
              <a:gd name="connsiteY0" fmla="*/ 0 h 3315551"/>
              <a:gd name="connsiteX1" fmla="*/ 2697473 w 3138412"/>
              <a:gd name="connsiteY1" fmla="*/ 0 h 3315551"/>
              <a:gd name="connsiteX2" fmla="*/ 2788573 w 3138412"/>
              <a:gd name="connsiteY2" fmla="*/ 121826 h 3315551"/>
              <a:gd name="connsiteX3" fmla="*/ 3138412 w 3138412"/>
              <a:gd name="connsiteY3" fmla="*/ 1267122 h 3315551"/>
              <a:gd name="connsiteX4" fmla="*/ 1089983 w 3138412"/>
              <a:gd name="connsiteY4" fmla="*/ 3315551 h 3315551"/>
              <a:gd name="connsiteX5" fmla="*/ 113581 w 3138412"/>
              <a:gd name="connsiteY5" fmla="*/ 3068317 h 3315551"/>
              <a:gd name="connsiteX6" fmla="*/ 0 w 3138412"/>
              <a:gd name="connsiteY6" fmla="*/ 2999315 h 3315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38412" h="3315551">
                <a:moveTo>
                  <a:pt x="0" y="0"/>
                </a:moveTo>
                <a:lnTo>
                  <a:pt x="2697473" y="0"/>
                </a:lnTo>
                <a:lnTo>
                  <a:pt x="2788573" y="121826"/>
                </a:lnTo>
                <a:cubicBezTo>
                  <a:pt x="3009443" y="448758"/>
                  <a:pt x="3138412" y="842879"/>
                  <a:pt x="3138412" y="1267122"/>
                </a:cubicBezTo>
                <a:cubicBezTo>
                  <a:pt x="3138412" y="2398438"/>
                  <a:pt x="2221299" y="3315551"/>
                  <a:pt x="1089983" y="3315551"/>
                </a:cubicBezTo>
                <a:cubicBezTo>
                  <a:pt x="736447" y="3315551"/>
                  <a:pt x="403829" y="3225989"/>
                  <a:pt x="113581" y="3068317"/>
                </a:cubicBezTo>
                <a:lnTo>
                  <a:pt x="0" y="2999315"/>
                </a:ln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80" name="Picture 8">
            <a:extLst>
              <a:ext uri="{FF2B5EF4-FFF2-40B4-BE49-F238E27FC236}">
                <a16:creationId xmlns:a16="http://schemas.microsoft.com/office/drawing/2014/main" id="{4A446437-2E97-4D34-9ED4-78CDB8146B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0" r="14755" b="2"/>
          <a:stretch/>
        </p:blipFill>
        <p:spPr bwMode="auto">
          <a:xfrm>
            <a:off x="198148" y="419591"/>
            <a:ext cx="2344824" cy="209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1" name="Oval 150">
            <a:extLst>
              <a:ext uri="{FF2B5EF4-FFF2-40B4-BE49-F238E27FC236}">
                <a16:creationId xmlns:a16="http://schemas.microsoft.com/office/drawing/2014/main" id="{4EE44E17-6A21-4DF3-9573-0819D6F00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0441" y="563445"/>
            <a:ext cx="3123224" cy="3123224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2" name="Picture 10" descr="Oops! What to Do When You Make a Mistake | Contentment Questing">
            <a:extLst>
              <a:ext uri="{FF2B5EF4-FFF2-40B4-BE49-F238E27FC236}">
                <a16:creationId xmlns:a16="http://schemas.microsoft.com/office/drawing/2014/main" id="{B2B37B54-7FFF-41FB-A87C-FE92AC283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21072" y="1528256"/>
            <a:ext cx="2121962" cy="1193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" name="Freeform 67">
            <a:extLst>
              <a:ext uri="{FF2B5EF4-FFF2-40B4-BE49-F238E27FC236}">
                <a16:creationId xmlns:a16="http://schemas.microsoft.com/office/drawing/2014/main" id="{1DE44A29-0857-4193-8859-8E5D8A3CD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20733" y="0"/>
            <a:ext cx="3693492" cy="2106382"/>
          </a:xfrm>
          <a:custGeom>
            <a:avLst/>
            <a:gdLst>
              <a:gd name="connsiteX0" fmla="*/ 20343 w 3693492"/>
              <a:gd name="connsiteY0" fmla="*/ 0 h 2106382"/>
              <a:gd name="connsiteX1" fmla="*/ 3673149 w 3693492"/>
              <a:gd name="connsiteY1" fmla="*/ 0 h 2106382"/>
              <a:gd name="connsiteX2" fmla="*/ 3683957 w 3693492"/>
              <a:gd name="connsiteY2" fmla="*/ 70817 h 2106382"/>
              <a:gd name="connsiteX3" fmla="*/ 3693492 w 3693492"/>
              <a:gd name="connsiteY3" fmla="*/ 259636 h 2106382"/>
              <a:gd name="connsiteX4" fmla="*/ 1846746 w 3693492"/>
              <a:gd name="connsiteY4" fmla="*/ 2106382 h 2106382"/>
              <a:gd name="connsiteX5" fmla="*/ 0 w 3693492"/>
              <a:gd name="connsiteY5" fmla="*/ 259636 h 2106382"/>
              <a:gd name="connsiteX6" fmla="*/ 9535 w 3693492"/>
              <a:gd name="connsiteY6" fmla="*/ 70817 h 2106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93492" h="2106382">
                <a:moveTo>
                  <a:pt x="20343" y="0"/>
                </a:moveTo>
                <a:lnTo>
                  <a:pt x="3673149" y="0"/>
                </a:lnTo>
                <a:lnTo>
                  <a:pt x="3683957" y="70817"/>
                </a:lnTo>
                <a:cubicBezTo>
                  <a:pt x="3690262" y="132899"/>
                  <a:pt x="3693492" y="195891"/>
                  <a:pt x="3693492" y="259636"/>
                </a:cubicBezTo>
                <a:cubicBezTo>
                  <a:pt x="3693492" y="1279566"/>
                  <a:pt x="2866676" y="2106382"/>
                  <a:pt x="1846746" y="2106382"/>
                </a:cubicBezTo>
                <a:cubicBezTo>
                  <a:pt x="826816" y="2106382"/>
                  <a:pt x="0" y="1279566"/>
                  <a:pt x="0" y="259636"/>
                </a:cubicBezTo>
                <a:cubicBezTo>
                  <a:pt x="0" y="195891"/>
                  <a:pt x="3230" y="132899"/>
                  <a:pt x="9535" y="70817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8" name="Picture 6" descr="COMMUNICATION SKILLS. How do you feel seeing a nervous… | by Prudential  Auditors and Consultants | Medium">
            <a:extLst>
              <a:ext uri="{FF2B5EF4-FFF2-40B4-BE49-F238E27FC236}">
                <a16:creationId xmlns:a16="http://schemas.microsoft.com/office/drawing/2014/main" id="{C2796701-4C3D-46B7-A6F6-67ED2BDCDE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26" r="11479" b="3"/>
          <a:stretch/>
        </p:blipFill>
        <p:spPr bwMode="auto">
          <a:xfrm>
            <a:off x="8318251" y="136743"/>
            <a:ext cx="1498455" cy="144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" name="Freeform 71">
            <a:extLst>
              <a:ext uri="{FF2B5EF4-FFF2-40B4-BE49-F238E27FC236}">
                <a16:creationId xmlns:a16="http://schemas.microsoft.com/office/drawing/2014/main" id="{B2A37BC1-02C0-4D97-8BEC-5BECAD9A3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80944" y="2616377"/>
            <a:ext cx="3711057" cy="4251098"/>
          </a:xfrm>
          <a:custGeom>
            <a:avLst/>
            <a:gdLst>
              <a:gd name="connsiteX0" fmla="*/ 2538398 w 3711057"/>
              <a:gd name="connsiteY0" fmla="*/ 0 h 4251098"/>
              <a:gd name="connsiteX1" fmla="*/ 3526457 w 3711057"/>
              <a:gd name="connsiteY1" fmla="*/ 199480 h 4251098"/>
              <a:gd name="connsiteX2" fmla="*/ 3711057 w 3711057"/>
              <a:gd name="connsiteY2" fmla="*/ 288406 h 4251098"/>
              <a:gd name="connsiteX3" fmla="*/ 3711057 w 3711057"/>
              <a:gd name="connsiteY3" fmla="*/ 4251098 h 4251098"/>
              <a:gd name="connsiteX4" fmla="*/ 668754 w 3711057"/>
              <a:gd name="connsiteY4" fmla="*/ 4251098 h 4251098"/>
              <a:gd name="connsiteX5" fmla="*/ 579647 w 3711057"/>
              <a:gd name="connsiteY5" fmla="*/ 4153055 h 4251098"/>
              <a:gd name="connsiteX6" fmla="*/ 0 w 3711057"/>
              <a:gd name="connsiteY6" fmla="*/ 2538398 h 4251098"/>
              <a:gd name="connsiteX7" fmla="*/ 2538398 w 3711057"/>
              <a:gd name="connsiteY7" fmla="*/ 0 h 4251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11057" h="4251098">
                <a:moveTo>
                  <a:pt x="2538398" y="0"/>
                </a:moveTo>
                <a:cubicBezTo>
                  <a:pt x="2888878" y="0"/>
                  <a:pt x="3222768" y="71030"/>
                  <a:pt x="3526457" y="199480"/>
                </a:cubicBezTo>
                <a:lnTo>
                  <a:pt x="3711057" y="288406"/>
                </a:lnTo>
                <a:lnTo>
                  <a:pt x="3711057" y="4251098"/>
                </a:lnTo>
                <a:lnTo>
                  <a:pt x="668754" y="4251098"/>
                </a:lnTo>
                <a:lnTo>
                  <a:pt x="579647" y="4153055"/>
                </a:lnTo>
                <a:cubicBezTo>
                  <a:pt x="217529" y="3714270"/>
                  <a:pt x="0" y="3151738"/>
                  <a:pt x="0" y="2538398"/>
                </a:cubicBezTo>
                <a:cubicBezTo>
                  <a:pt x="0" y="1136479"/>
                  <a:pt x="1136479" y="0"/>
                  <a:pt x="2538398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6" name="Picture 4" descr="Your anxiety during public speaking is probably made worse by the audience  members you look at – Research Digest">
            <a:extLst>
              <a:ext uri="{FF2B5EF4-FFF2-40B4-BE49-F238E27FC236}">
                <a16:creationId xmlns:a16="http://schemas.microsoft.com/office/drawing/2014/main" id="{DD29B99A-AD71-460F-B423-1618D2A88C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" r="29482" b="1"/>
          <a:stretch/>
        </p:blipFill>
        <p:spPr bwMode="auto">
          <a:xfrm>
            <a:off x="9145168" y="3749246"/>
            <a:ext cx="2816218" cy="278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1337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Recording - Improve Your Accent">
            <a:extLst>
              <a:ext uri="{FF2B5EF4-FFF2-40B4-BE49-F238E27FC236}">
                <a16:creationId xmlns:a16="http://schemas.microsoft.com/office/drawing/2014/main" id="{701DA7A8-E655-43CC-8AE2-232485FDAC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8FC267-25AE-4C19-8B99-781314612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/>
              <a:t>Practice Tips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ECD9467-0CA9-4133-939F-CF786C880EE3}"/>
              </a:ext>
            </a:extLst>
          </p:cNvPr>
          <p:cNvSpPr txBox="1"/>
          <p:nvPr/>
        </p:nvSpPr>
        <p:spPr>
          <a:xfrm>
            <a:off x="272561" y="6479931"/>
            <a:ext cx="4668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www.chrisbauman.com.au</a:t>
            </a:r>
            <a:r>
              <a:rPr lang="en-US" dirty="0">
                <a:solidFill>
                  <a:schemeClr val="bg2"/>
                </a:solidFill>
              </a:rPr>
              <a:t> </a:t>
            </a:r>
            <a:endParaRPr lang="id-ID">
              <a:solidFill>
                <a:schemeClr val="bg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10FF16-7B5C-45A3-9C7B-C6A92DBEC403}"/>
              </a:ext>
            </a:extLst>
          </p:cNvPr>
          <p:cNvSpPr txBox="1"/>
          <p:nvPr/>
        </p:nvSpPr>
        <p:spPr>
          <a:xfrm>
            <a:off x="1009268" y="3787541"/>
            <a:ext cx="7516873" cy="35631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/>
              <a:t>1. Record yourself</a:t>
            </a:r>
          </a:p>
        </p:txBody>
      </p:sp>
    </p:spTree>
    <p:extLst>
      <p:ext uri="{BB962C8B-B14F-4D97-AF65-F5344CB8AC3E}">
        <p14:creationId xmlns:p14="http://schemas.microsoft.com/office/powerpoint/2010/main" val="1465332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When I Lost My SELF in Marriage - PLEDGEtalk">
            <a:extLst>
              <a:ext uri="{FF2B5EF4-FFF2-40B4-BE49-F238E27FC236}">
                <a16:creationId xmlns:a16="http://schemas.microsoft.com/office/drawing/2014/main" id="{4DEDBC86-1B2A-460A-88E8-B3FA952D2E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8FC267-25AE-4C19-8B99-781314612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/>
              <a:t>Practice Tips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810FF16-7B5C-45A3-9C7B-C6A92DBEC403}"/>
              </a:ext>
            </a:extLst>
          </p:cNvPr>
          <p:cNvSpPr txBox="1"/>
          <p:nvPr/>
        </p:nvSpPr>
        <p:spPr>
          <a:xfrm>
            <a:off x="525516" y="3417573"/>
            <a:ext cx="4593021" cy="2619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/>
              <a:t>2. Practice losing your place is you memorize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8159251-29E7-490D-976D-E8633BD7A8F5}"/>
              </a:ext>
            </a:extLst>
          </p:cNvPr>
          <p:cNvSpPr txBox="1"/>
          <p:nvPr/>
        </p:nvSpPr>
        <p:spPr>
          <a:xfrm>
            <a:off x="272561" y="6479931"/>
            <a:ext cx="4668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www.chrisbauman.com.au</a:t>
            </a:r>
            <a:r>
              <a:rPr lang="en-US" dirty="0">
                <a:solidFill>
                  <a:schemeClr val="bg2"/>
                </a:solidFill>
              </a:rPr>
              <a:t> </a:t>
            </a:r>
            <a:endParaRPr lang="id-ID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7098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Practice vs. Practise | Dictionary.com">
            <a:extLst>
              <a:ext uri="{FF2B5EF4-FFF2-40B4-BE49-F238E27FC236}">
                <a16:creationId xmlns:a16="http://schemas.microsoft.com/office/drawing/2014/main" id="{8359CCEC-4D4F-4CB7-AA98-D0EAD4D866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7325" b="1962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0141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8FC267-25AE-4C19-8B99-781314612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1031" y="632990"/>
            <a:ext cx="4062643" cy="10434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Practice Tips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10FF16-7B5C-45A3-9C7B-C6A92DBEC403}"/>
              </a:ext>
            </a:extLst>
          </p:cNvPr>
          <p:cNvSpPr txBox="1"/>
          <p:nvPr/>
        </p:nvSpPr>
        <p:spPr>
          <a:xfrm>
            <a:off x="7262286" y="2503687"/>
            <a:ext cx="4929694" cy="1495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/>
              <a:t>3. Practice with your slides</a:t>
            </a:r>
          </a:p>
        </p:txBody>
      </p:sp>
    </p:spTree>
    <p:extLst>
      <p:ext uri="{BB962C8B-B14F-4D97-AF65-F5344CB8AC3E}">
        <p14:creationId xmlns:p14="http://schemas.microsoft.com/office/powerpoint/2010/main" val="5252025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ow to Help a Friend Survive the First Year after Pregnancy or Child Loss |  Still Standing Magazine">
            <a:extLst>
              <a:ext uri="{FF2B5EF4-FFF2-40B4-BE49-F238E27FC236}">
                <a16:creationId xmlns:a16="http://schemas.microsoft.com/office/drawing/2014/main" id="{2E51AAF5-8A7D-4D78-82CC-626B912568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20021" r="-1" b="373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0141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8FC267-25AE-4C19-8B99-781314612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1031" y="632990"/>
            <a:ext cx="4062643" cy="10434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Practice Tips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10FF16-7B5C-45A3-9C7B-C6A92DBEC403}"/>
              </a:ext>
            </a:extLst>
          </p:cNvPr>
          <p:cNvSpPr txBox="1"/>
          <p:nvPr/>
        </p:nvSpPr>
        <p:spPr>
          <a:xfrm>
            <a:off x="7621031" y="1774372"/>
            <a:ext cx="4062642" cy="27540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/>
              <a:t>4. Get a friend to help you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661822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Your Baby's Feelings - CogniKids">
            <a:extLst>
              <a:ext uri="{FF2B5EF4-FFF2-40B4-BE49-F238E27FC236}">
                <a16:creationId xmlns:a16="http://schemas.microsoft.com/office/drawing/2014/main" id="{3253A244-20B8-4B91-B8F9-742EB4C3CF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2310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0141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8FC267-25AE-4C19-8B99-781314612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1031" y="632990"/>
            <a:ext cx="4062643" cy="10434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Practice Tips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10FF16-7B5C-45A3-9C7B-C6A92DBEC403}"/>
              </a:ext>
            </a:extLst>
          </p:cNvPr>
          <p:cNvSpPr txBox="1"/>
          <p:nvPr/>
        </p:nvSpPr>
        <p:spPr>
          <a:xfrm>
            <a:off x="7851031" y="1688661"/>
            <a:ext cx="3821565" cy="3563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/>
              <a:t>5. Smile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04F647-EF3A-40C9-9DA9-FDC73A788FFD}"/>
              </a:ext>
            </a:extLst>
          </p:cNvPr>
          <p:cNvSpPr txBox="1"/>
          <p:nvPr/>
        </p:nvSpPr>
        <p:spPr>
          <a:xfrm>
            <a:off x="8043499" y="2393023"/>
            <a:ext cx="33468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dirty="0"/>
              <a:t>When you smile you look confident</a:t>
            </a: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11373122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8FC267-25AE-4C19-8B99-781314612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Practice Tips</a:t>
            </a:r>
          </a:p>
        </p:txBody>
      </p:sp>
      <p:sp>
        <p:nvSpPr>
          <p:cNvPr id="75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3554" name="Picture 2" descr="maid-of-honor-practice-in-front-of-the-mirror (1) – SMS-Varanasi Among  Top-50 B-Schools in INDIA">
            <a:extLst>
              <a:ext uri="{FF2B5EF4-FFF2-40B4-BE49-F238E27FC236}">
                <a16:creationId xmlns:a16="http://schemas.microsoft.com/office/drawing/2014/main" id="{1CBAE851-46F2-4449-91D9-1D6BE9D591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46" r="10250" b="-1"/>
          <a:stretch/>
        </p:blipFill>
        <p:spPr bwMode="auto"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10FF16-7B5C-45A3-9C7B-C6A92DBEC403}"/>
              </a:ext>
            </a:extLst>
          </p:cNvPr>
          <p:cNvSpPr txBox="1"/>
          <p:nvPr/>
        </p:nvSpPr>
        <p:spPr>
          <a:xfrm>
            <a:off x="5996904" y="2171177"/>
            <a:ext cx="5371550" cy="35631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/>
              <a:t>6. Practice speaking in front of a mirror</a:t>
            </a:r>
          </a:p>
        </p:txBody>
      </p:sp>
    </p:spTree>
    <p:extLst>
      <p:ext uri="{BB962C8B-B14F-4D97-AF65-F5344CB8AC3E}">
        <p14:creationId xmlns:p14="http://schemas.microsoft.com/office/powerpoint/2010/main" val="40611087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9CD2D09-B1BB-4DF5-9E1C-3D21B21ED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83355637-BA71-4F63-94C9-E77BF81BD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8FC267-25AE-4C19-8B99-781314612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Practice Tips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56490A-A0B1-42F0-B47E-09E285BDF40F}"/>
              </a:ext>
            </a:extLst>
          </p:cNvPr>
          <p:cNvSpPr txBox="1"/>
          <p:nvPr/>
        </p:nvSpPr>
        <p:spPr>
          <a:xfrm>
            <a:off x="804997" y="2272142"/>
            <a:ext cx="4706803" cy="4932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75" name="Freeform 49">
            <a:extLst>
              <a:ext uri="{FF2B5EF4-FFF2-40B4-BE49-F238E27FC236}">
                <a16:creationId xmlns:a16="http://schemas.microsoft.com/office/drawing/2014/main" id="{967C29FE-FD32-4AFB-AD20-DBDF5864B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4578" name="Picture 2" descr="Top 4 Reasons to Ask Questions and Stay Curious - Molly Fletcher">
            <a:extLst>
              <a:ext uri="{FF2B5EF4-FFF2-40B4-BE49-F238E27FC236}">
                <a16:creationId xmlns:a16="http://schemas.microsoft.com/office/drawing/2014/main" id="{162C6FDC-262C-4481-8593-AAB109FC42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7" r="13714" b="-1"/>
          <a:stretch/>
        </p:blipFill>
        <p:spPr bwMode="auto"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10FF16-7B5C-45A3-9C7B-C6A92DBEC403}"/>
              </a:ext>
            </a:extLst>
          </p:cNvPr>
          <p:cNvSpPr txBox="1"/>
          <p:nvPr/>
        </p:nvSpPr>
        <p:spPr>
          <a:xfrm>
            <a:off x="889195" y="1922211"/>
            <a:ext cx="5694173" cy="3563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/>
              <a:t>7. Think of some rhetorical questions that the audience may ask.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2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/>
              <a:t>What do they want to learn about?</a:t>
            </a:r>
          </a:p>
        </p:txBody>
      </p:sp>
    </p:spTree>
    <p:extLst>
      <p:ext uri="{BB962C8B-B14F-4D97-AF65-F5344CB8AC3E}">
        <p14:creationId xmlns:p14="http://schemas.microsoft.com/office/powerpoint/2010/main" val="6242031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A6055C1-C716-4B89-BD42-6E08A3518CF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31B695-DE1F-4F39-B319-9D128EB5E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to think this way</a:t>
            </a:r>
            <a:endParaRPr lang="id-ID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E3C96BF-0BAD-46BD-B961-A308AB7639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9422555"/>
              </p:ext>
            </p:extLst>
          </p:nvPr>
        </p:nvGraphicFramePr>
        <p:xfrm>
          <a:off x="1101236" y="173182"/>
          <a:ext cx="11363325" cy="6943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B3A9332-D8CE-4249-8628-318644C0CDB0}"/>
              </a:ext>
            </a:extLst>
          </p:cNvPr>
          <p:cNvSpPr txBox="1"/>
          <p:nvPr/>
        </p:nvSpPr>
        <p:spPr>
          <a:xfrm>
            <a:off x="272561" y="6479931"/>
            <a:ext cx="4668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www.chrisbauman.com.au</a:t>
            </a:r>
            <a:r>
              <a:rPr lang="en-US" dirty="0">
                <a:solidFill>
                  <a:schemeClr val="bg2"/>
                </a:solidFill>
              </a:rPr>
              <a:t> </a:t>
            </a:r>
            <a:endParaRPr lang="id-ID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40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 14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7418" name="Picture 10" descr="The Compelled Educator: The Compelled Tribe: One Year Later">
            <a:extLst>
              <a:ext uri="{FF2B5EF4-FFF2-40B4-BE49-F238E27FC236}">
                <a16:creationId xmlns:a16="http://schemas.microsoft.com/office/drawing/2014/main" id="{97D01A35-3CF1-44BF-9151-DD571C6FAF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20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2" name="Picture 64" descr="The Value of Teamwork in the Workplace | Robert Half">
            <a:extLst>
              <a:ext uri="{FF2B5EF4-FFF2-40B4-BE49-F238E27FC236}">
                <a16:creationId xmlns:a16="http://schemas.microsoft.com/office/drawing/2014/main" id="{AFF19D3C-8071-4522-B4D6-847EDD5FD7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9" r="14484" b="-1"/>
          <a:stretch/>
        </p:blipFill>
        <p:spPr bwMode="auto">
          <a:xfrm>
            <a:off x="5797543" y="10"/>
            <a:ext cx="63941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4" name="Picture 68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7F5FDC-E0C1-4D76-ACE1-92FEFDE56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507" y="1592772"/>
            <a:ext cx="4803636" cy="131166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Reminder ….</a:t>
            </a:r>
            <a:br>
              <a:rPr lang="en-US" dirty="0">
                <a:solidFill>
                  <a:srgbClr val="000000"/>
                </a:solidFill>
              </a:rPr>
            </a:br>
            <a:br>
              <a:rPr lang="en-US" dirty="0">
                <a:solidFill>
                  <a:srgbClr val="000000"/>
                </a:solidFill>
              </a:rPr>
            </a:b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1. Teamwork</a:t>
            </a:r>
          </a:p>
        </p:txBody>
      </p:sp>
    </p:spTree>
    <p:extLst>
      <p:ext uri="{BB962C8B-B14F-4D97-AF65-F5344CB8AC3E}">
        <p14:creationId xmlns:p14="http://schemas.microsoft.com/office/powerpoint/2010/main" val="4125008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25000">
                <a:schemeClr val="accent1"/>
              </a:gs>
              <a:gs pos="94000">
                <a:schemeClr val="accent5"/>
              </a:gs>
              <a:gs pos="100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7F5FDC-E0C1-4D76-ACE1-92FEFDE56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817" y="2770632"/>
            <a:ext cx="4672584" cy="21010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Reminder ….</a:t>
            </a:r>
            <a:br>
              <a:rPr lang="en-US">
                <a:solidFill>
                  <a:srgbClr val="000000"/>
                </a:solidFill>
              </a:rPr>
            </a:b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2. Personal Growth</a:t>
            </a:r>
          </a:p>
        </p:txBody>
      </p:sp>
      <p:sp>
        <p:nvSpPr>
          <p:cNvPr id="84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/>
                </a:gs>
                <a:gs pos="23000">
                  <a:schemeClr val="accent1"/>
                </a:gs>
                <a:gs pos="83000">
                  <a:schemeClr val="accent5"/>
                </a:gs>
                <a:gs pos="100000">
                  <a:schemeClr val="accent5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104" name="Picture 8" descr="Idiomatrix: In the same boat">
            <a:extLst>
              <a:ext uri="{FF2B5EF4-FFF2-40B4-BE49-F238E27FC236}">
                <a16:creationId xmlns:a16="http://schemas.microsoft.com/office/drawing/2014/main" id="{B0644DAB-0581-48BA-B349-B1A220D414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4" r="17173" b="-1"/>
          <a:stretch/>
        </p:blipFill>
        <p:spPr bwMode="auto"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508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30F8C-A99D-452E-9B57-3473F62EF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Body Audit (posture)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D496B-1E50-48C9-8368-F369C8E92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Smaller</a:t>
            </a:r>
          </a:p>
          <a:p>
            <a:r>
              <a:rPr lang="en-US" dirty="0"/>
              <a:t>Crossing your legs</a:t>
            </a:r>
          </a:p>
          <a:p>
            <a:r>
              <a:rPr lang="en-US" dirty="0"/>
              <a:t>Wrapping your ankles</a:t>
            </a:r>
          </a:p>
          <a:p>
            <a:r>
              <a:rPr lang="en-US" dirty="0"/>
              <a:t>Spread out</a:t>
            </a:r>
          </a:p>
          <a:p>
            <a:r>
              <a:rPr lang="en-US" dirty="0"/>
              <a:t>Crossing your arms</a:t>
            </a:r>
          </a:p>
          <a:p>
            <a:r>
              <a:rPr lang="en-US" dirty="0"/>
              <a:t>Facial expression</a:t>
            </a:r>
          </a:p>
          <a:p>
            <a:endParaRPr lang="en-US" dirty="0"/>
          </a:p>
          <a:p>
            <a:endParaRPr lang="id-ID" dirty="0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07B51BD5-267B-463F-A616-2B5978A3B828}"/>
              </a:ext>
            </a:extLst>
          </p:cNvPr>
          <p:cNvSpPr/>
          <p:nvPr/>
        </p:nvSpPr>
        <p:spPr>
          <a:xfrm>
            <a:off x="5330952" y="1690687"/>
            <a:ext cx="640080" cy="3162667"/>
          </a:xfrm>
          <a:prstGeom prst="rightBrace">
            <a:avLst>
              <a:gd name="adj1" fmla="val 8333"/>
              <a:gd name="adj2" fmla="val 49709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CF3350-25E6-4378-9F97-40D25D1B18A5}"/>
              </a:ext>
            </a:extLst>
          </p:cNvPr>
          <p:cNvSpPr txBox="1"/>
          <p:nvPr/>
        </p:nvSpPr>
        <p:spPr>
          <a:xfrm>
            <a:off x="6973824" y="2157032"/>
            <a:ext cx="43799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What is your body language communicating?</a:t>
            </a:r>
            <a:endParaRPr lang="id-ID" sz="4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FE323C-4ABF-4BDE-BD62-8A1D08D505A6}"/>
              </a:ext>
            </a:extLst>
          </p:cNvPr>
          <p:cNvSpPr/>
          <p:nvPr/>
        </p:nvSpPr>
        <p:spPr>
          <a:xfrm>
            <a:off x="6903752" y="5682116"/>
            <a:ext cx="33187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/>
              <a:t>Discuss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F10DAD-8432-408B-B957-95E8BF01724D}"/>
              </a:ext>
            </a:extLst>
          </p:cNvPr>
          <p:cNvSpPr txBox="1"/>
          <p:nvPr/>
        </p:nvSpPr>
        <p:spPr>
          <a:xfrm>
            <a:off x="272561" y="6479931"/>
            <a:ext cx="4668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www.chrisbauman.com.au</a:t>
            </a:r>
            <a:r>
              <a:rPr lang="en-US" dirty="0">
                <a:solidFill>
                  <a:schemeClr val="bg2"/>
                </a:solidFill>
              </a:rPr>
              <a:t> </a:t>
            </a:r>
            <a:endParaRPr lang="id-ID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92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098" name="Picture 2" descr="Kenyan's last-breath sprint snags victory in Sao Paulo race | Taiwan News">
            <a:extLst>
              <a:ext uri="{FF2B5EF4-FFF2-40B4-BE49-F238E27FC236}">
                <a16:creationId xmlns:a16="http://schemas.microsoft.com/office/drawing/2014/main" id="{01528AFD-A5F2-494E-9F3A-1C5CFFB50F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2" b="13224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20D09B-B04B-4ADC-B45F-1FC5CBBCBD2B}"/>
              </a:ext>
            </a:extLst>
          </p:cNvPr>
          <p:cNvSpPr txBox="1"/>
          <p:nvPr/>
        </p:nvSpPr>
        <p:spPr>
          <a:xfrm>
            <a:off x="272561" y="6479931"/>
            <a:ext cx="4668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www.chrisbauman.com.au</a:t>
            </a:r>
            <a:r>
              <a:rPr lang="en-US" dirty="0">
                <a:solidFill>
                  <a:schemeClr val="bg2"/>
                </a:solidFill>
              </a:rPr>
              <a:t> </a:t>
            </a:r>
            <a:endParaRPr lang="id-ID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01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ncreasing community awareness of the value of psychology skills — Psych  Learning Curve">
            <a:extLst>
              <a:ext uri="{FF2B5EF4-FFF2-40B4-BE49-F238E27FC236}">
                <a16:creationId xmlns:a16="http://schemas.microsoft.com/office/drawing/2014/main" id="{99EA8767-9DCE-4726-91C7-53107B33F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0"/>
            <a:ext cx="12192000" cy="685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0CF6A5-9461-42E1-A541-7C7CDFA8C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Psychology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3A1AA-B16D-405C-8A41-3A06A3594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646" y="5439264"/>
            <a:ext cx="10515600" cy="1251683"/>
          </a:xfrm>
        </p:spPr>
        <p:txBody>
          <a:bodyPr/>
          <a:lstStyle/>
          <a:p>
            <a:r>
              <a:rPr lang="en-US" dirty="0"/>
              <a:t>1. Our minds change our bodies</a:t>
            </a:r>
          </a:p>
          <a:p>
            <a:r>
              <a:rPr lang="en-US" dirty="0"/>
              <a:t>2. Our bodies also change our minds</a:t>
            </a:r>
            <a:endParaRPr lang="id-ID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D0BA5F-6CE4-4C8B-B47B-818C1715BB5F}"/>
              </a:ext>
            </a:extLst>
          </p:cNvPr>
          <p:cNvSpPr txBox="1"/>
          <p:nvPr/>
        </p:nvSpPr>
        <p:spPr>
          <a:xfrm>
            <a:off x="272561" y="6479931"/>
            <a:ext cx="4668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www.chrisbauman.com.au</a:t>
            </a:r>
            <a:r>
              <a:rPr lang="en-US" dirty="0">
                <a:solidFill>
                  <a:schemeClr val="bg2"/>
                </a:solidFill>
              </a:rPr>
              <a:t> </a:t>
            </a:r>
            <a:endParaRPr lang="id-ID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612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6386" name="Picture 2" descr="10 Rules for a Happier Computer (and User) | Kalleo Technologies">
            <a:extLst>
              <a:ext uri="{FF2B5EF4-FFF2-40B4-BE49-F238E27FC236}">
                <a16:creationId xmlns:a16="http://schemas.microsoft.com/office/drawing/2014/main" id="{13AEC2F5-39D1-49B0-86CA-B1E3E54EC1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7" b="7909"/>
          <a:stretch/>
        </p:blipFill>
        <p:spPr bwMode="auto"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119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Backups Plan Before You Present to An Audience | MPI">
            <a:extLst>
              <a:ext uri="{FF2B5EF4-FFF2-40B4-BE49-F238E27FC236}">
                <a16:creationId xmlns:a16="http://schemas.microsoft.com/office/drawing/2014/main" id="{31C19A76-41C6-4DC7-9783-6A25BF861E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9" t="9091" r="24274" b="1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4BB4328-3D01-47AF-9A91-C76973032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br>
              <a:rPr lang="en-US" sz="4800"/>
            </a:br>
            <a:r>
              <a:rPr lang="en-US" sz="4800"/>
              <a:t>1. Look at the audience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1523CE-493B-43CE-8EC4-86C8280AFE82}"/>
              </a:ext>
            </a:extLst>
          </p:cNvPr>
          <p:cNvSpPr txBox="1"/>
          <p:nvPr/>
        </p:nvSpPr>
        <p:spPr>
          <a:xfrm>
            <a:off x="477980" y="4872922"/>
            <a:ext cx="4023359" cy="1208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/>
              <a:t>10 rules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7025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274</Words>
  <Application>Microsoft Office PowerPoint</Application>
  <PresentationFormat>Widescreen</PresentationFormat>
  <Paragraphs>66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Reminder ….   1. Teamwork</vt:lpstr>
      <vt:lpstr>Reminder ….  2. Personal Growth</vt:lpstr>
      <vt:lpstr>Body Audit (posture)</vt:lpstr>
      <vt:lpstr>PowerPoint Presentation</vt:lpstr>
      <vt:lpstr>Psychology</vt:lpstr>
      <vt:lpstr>PowerPoint Presentation</vt:lpstr>
      <vt:lpstr> 1. Look at the audience</vt:lpstr>
      <vt:lpstr>2. Wait for quiet</vt:lpstr>
      <vt:lpstr>3. Organize your Speech</vt:lpstr>
      <vt:lpstr>4. Work with words</vt:lpstr>
      <vt:lpstr>5. Gestures</vt:lpstr>
      <vt:lpstr>6.   Use vocal variety</vt:lpstr>
      <vt:lpstr>7.  Be sincere</vt:lpstr>
      <vt:lpstr>8.   Add impact</vt:lpstr>
      <vt:lpstr>9. Inspire your audience</vt:lpstr>
      <vt:lpstr>10. Persuade with power</vt:lpstr>
      <vt:lpstr>PowerPoint Presentation</vt:lpstr>
      <vt:lpstr>Practice Tips</vt:lpstr>
      <vt:lpstr>Practice Tips</vt:lpstr>
      <vt:lpstr>Practice Tips</vt:lpstr>
      <vt:lpstr>Practice Tips</vt:lpstr>
      <vt:lpstr>Practice Tips</vt:lpstr>
      <vt:lpstr>Practice Tips</vt:lpstr>
      <vt:lpstr>Practice Tips</vt:lpstr>
      <vt:lpstr>Try to think this way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柏曼深</dc:creator>
  <cp:lastModifiedBy>柏曼深</cp:lastModifiedBy>
  <cp:revision>2</cp:revision>
  <dcterms:created xsi:type="dcterms:W3CDTF">2020-09-25T03:04:48Z</dcterms:created>
  <dcterms:modified xsi:type="dcterms:W3CDTF">2020-09-25T03:09:09Z</dcterms:modified>
</cp:coreProperties>
</file>